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9" r:id="rId3"/>
    <p:sldId id="280" r:id="rId4"/>
    <p:sldId id="283" r:id="rId5"/>
    <p:sldId id="284" r:id="rId6"/>
    <p:sldId id="290" r:id="rId7"/>
    <p:sldId id="285" r:id="rId8"/>
    <p:sldId id="286" r:id="rId9"/>
    <p:sldId id="287" r:id="rId10"/>
    <p:sldId id="296" r:id="rId11"/>
    <p:sldId id="260" r:id="rId12"/>
    <p:sldId id="279" r:id="rId13"/>
    <p:sldId id="278" r:id="rId14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193"/>
    <a:srgbClr val="00D25F"/>
    <a:srgbClr val="CDFFE4"/>
    <a:srgbClr val="99CCFF"/>
    <a:srgbClr val="FFE1FF"/>
    <a:srgbClr val="FFBD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594" autoAdjust="0"/>
  </p:normalViewPr>
  <p:slideViewPr>
    <p:cSldViewPr>
      <p:cViewPr varScale="1">
        <p:scale>
          <a:sx n="68" d="100"/>
          <a:sy n="68" d="100"/>
        </p:scale>
        <p:origin x="-768" y="-10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937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224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tự</a:t>
            </a:r>
            <a:r>
              <a:rPr lang="en-US" baseline="0" smtClean="0"/>
              <a:t> tổ chức chơi để kiểm tra xem HS có đủ đồ dùng chưa, giúp HS nhớ được các đồ dùng học tập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1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cánh hoa cho mỗi chú ong.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8117" y="1181908"/>
            <a:ext cx="7545599" cy="5439526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6428509" y="2770909"/>
            <a:ext cx="1717964" cy="484909"/>
          </a:xfrm>
          <a:custGeom>
            <a:avLst/>
            <a:gdLst>
              <a:gd name="connsiteX0" fmla="*/ 1717964 w 1717964"/>
              <a:gd name="connsiteY0" fmla="*/ 484909 h 484909"/>
              <a:gd name="connsiteX1" fmla="*/ 1648691 w 1717964"/>
              <a:gd name="connsiteY1" fmla="*/ 471055 h 484909"/>
              <a:gd name="connsiteX2" fmla="*/ 1620982 w 1717964"/>
              <a:gd name="connsiteY2" fmla="*/ 429491 h 484909"/>
              <a:gd name="connsiteX3" fmla="*/ 1579418 w 1717964"/>
              <a:gd name="connsiteY3" fmla="*/ 415636 h 484909"/>
              <a:gd name="connsiteX4" fmla="*/ 1537855 w 1717964"/>
              <a:gd name="connsiteY4" fmla="*/ 374073 h 484909"/>
              <a:gd name="connsiteX5" fmla="*/ 1482436 w 1717964"/>
              <a:gd name="connsiteY5" fmla="*/ 304800 h 484909"/>
              <a:gd name="connsiteX6" fmla="*/ 1454727 w 1717964"/>
              <a:gd name="connsiteY6" fmla="*/ 235527 h 484909"/>
              <a:gd name="connsiteX7" fmla="*/ 1371600 w 1717964"/>
              <a:gd name="connsiteY7" fmla="*/ 166255 h 484909"/>
              <a:gd name="connsiteX8" fmla="*/ 1330036 w 1717964"/>
              <a:gd name="connsiteY8" fmla="*/ 124691 h 484909"/>
              <a:gd name="connsiteX9" fmla="*/ 1288473 w 1717964"/>
              <a:gd name="connsiteY9" fmla="*/ 110836 h 484909"/>
              <a:gd name="connsiteX10" fmla="*/ 1205346 w 1717964"/>
              <a:gd name="connsiteY10" fmla="*/ 69273 h 484909"/>
              <a:gd name="connsiteX11" fmla="*/ 1163782 w 1717964"/>
              <a:gd name="connsiteY11" fmla="*/ 41564 h 484909"/>
              <a:gd name="connsiteX12" fmla="*/ 1108364 w 1717964"/>
              <a:gd name="connsiteY12" fmla="*/ 27709 h 484909"/>
              <a:gd name="connsiteX13" fmla="*/ 928255 w 1717964"/>
              <a:gd name="connsiteY13" fmla="*/ 0 h 484909"/>
              <a:gd name="connsiteX14" fmla="*/ 138546 w 1717964"/>
              <a:gd name="connsiteY14" fmla="*/ 13855 h 484909"/>
              <a:gd name="connsiteX15" fmla="*/ 96982 w 1717964"/>
              <a:gd name="connsiteY15" fmla="*/ 27709 h 484909"/>
              <a:gd name="connsiteX16" fmla="*/ 0 w 1717964"/>
              <a:gd name="connsiteY16" fmla="*/ 41564 h 4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7964" h="484909">
                <a:moveTo>
                  <a:pt x="1717964" y="484909"/>
                </a:moveTo>
                <a:cubicBezTo>
                  <a:pt x="1694873" y="480291"/>
                  <a:pt x="1669137" y="482738"/>
                  <a:pt x="1648691" y="471055"/>
                </a:cubicBezTo>
                <a:cubicBezTo>
                  <a:pt x="1634234" y="462794"/>
                  <a:pt x="1633984" y="439893"/>
                  <a:pt x="1620982" y="429491"/>
                </a:cubicBezTo>
                <a:cubicBezTo>
                  <a:pt x="1609578" y="420368"/>
                  <a:pt x="1593273" y="420254"/>
                  <a:pt x="1579418" y="415636"/>
                </a:cubicBezTo>
                <a:cubicBezTo>
                  <a:pt x="1565564" y="401782"/>
                  <a:pt x="1550398" y="389125"/>
                  <a:pt x="1537855" y="374073"/>
                </a:cubicBezTo>
                <a:cubicBezTo>
                  <a:pt x="1450478" y="269220"/>
                  <a:pt x="1563044" y="385405"/>
                  <a:pt x="1482436" y="304800"/>
                </a:cubicBezTo>
                <a:cubicBezTo>
                  <a:pt x="1473200" y="281709"/>
                  <a:pt x="1467908" y="256617"/>
                  <a:pt x="1454727" y="235527"/>
                </a:cubicBezTo>
                <a:cubicBezTo>
                  <a:pt x="1428330" y="193291"/>
                  <a:pt x="1406571" y="195398"/>
                  <a:pt x="1371600" y="166255"/>
                </a:cubicBezTo>
                <a:cubicBezTo>
                  <a:pt x="1356548" y="153712"/>
                  <a:pt x="1346339" y="135560"/>
                  <a:pt x="1330036" y="124691"/>
                </a:cubicBezTo>
                <a:cubicBezTo>
                  <a:pt x="1317885" y="116590"/>
                  <a:pt x="1301535" y="117367"/>
                  <a:pt x="1288473" y="110836"/>
                </a:cubicBezTo>
                <a:cubicBezTo>
                  <a:pt x="1181052" y="57125"/>
                  <a:pt x="1309808" y="104093"/>
                  <a:pt x="1205346" y="69273"/>
                </a:cubicBezTo>
                <a:cubicBezTo>
                  <a:pt x="1191491" y="60037"/>
                  <a:pt x="1179087" y="48123"/>
                  <a:pt x="1163782" y="41564"/>
                </a:cubicBezTo>
                <a:cubicBezTo>
                  <a:pt x="1146280" y="34063"/>
                  <a:pt x="1126673" y="32940"/>
                  <a:pt x="1108364" y="27709"/>
                </a:cubicBezTo>
                <a:cubicBezTo>
                  <a:pt x="1000828" y="-3015"/>
                  <a:pt x="1151061" y="22281"/>
                  <a:pt x="928255" y="0"/>
                </a:cubicBezTo>
                <a:lnTo>
                  <a:pt x="138546" y="13855"/>
                </a:lnTo>
                <a:cubicBezTo>
                  <a:pt x="123950" y="14342"/>
                  <a:pt x="111024" y="23697"/>
                  <a:pt x="96982" y="27709"/>
                </a:cubicBezTo>
                <a:cubicBezTo>
                  <a:pt x="36728" y="44924"/>
                  <a:pt x="54344" y="41564"/>
                  <a:pt x="0" y="4156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301345" y="3638286"/>
            <a:ext cx="775855" cy="1155387"/>
          </a:xfrm>
          <a:custGeom>
            <a:avLst/>
            <a:gdLst>
              <a:gd name="connsiteX0" fmla="*/ 775855 w 775855"/>
              <a:gd name="connsiteY0" fmla="*/ 1155387 h 1155387"/>
              <a:gd name="connsiteX1" fmla="*/ 665019 w 775855"/>
              <a:gd name="connsiteY1" fmla="*/ 1141532 h 1155387"/>
              <a:gd name="connsiteX2" fmla="*/ 623455 w 775855"/>
              <a:gd name="connsiteY2" fmla="*/ 1127678 h 1155387"/>
              <a:gd name="connsiteX3" fmla="*/ 554182 w 775855"/>
              <a:gd name="connsiteY3" fmla="*/ 1072259 h 1155387"/>
              <a:gd name="connsiteX4" fmla="*/ 498764 w 775855"/>
              <a:gd name="connsiteY4" fmla="*/ 1002987 h 1155387"/>
              <a:gd name="connsiteX5" fmla="*/ 484910 w 775855"/>
              <a:gd name="connsiteY5" fmla="*/ 961423 h 1155387"/>
              <a:gd name="connsiteX6" fmla="*/ 457200 w 775855"/>
              <a:gd name="connsiteY6" fmla="*/ 933714 h 1155387"/>
              <a:gd name="connsiteX7" fmla="*/ 429491 w 775855"/>
              <a:gd name="connsiteY7" fmla="*/ 656623 h 1155387"/>
              <a:gd name="connsiteX8" fmla="*/ 415637 w 775855"/>
              <a:gd name="connsiteY8" fmla="*/ 421096 h 1155387"/>
              <a:gd name="connsiteX9" fmla="*/ 401782 w 775855"/>
              <a:gd name="connsiteY9" fmla="*/ 337969 h 1155387"/>
              <a:gd name="connsiteX10" fmla="*/ 387928 w 775855"/>
              <a:gd name="connsiteY10" fmla="*/ 296405 h 1155387"/>
              <a:gd name="connsiteX11" fmla="*/ 374073 w 775855"/>
              <a:gd name="connsiteY11" fmla="*/ 240987 h 1155387"/>
              <a:gd name="connsiteX12" fmla="*/ 346364 w 775855"/>
              <a:gd name="connsiteY12" fmla="*/ 116296 h 1155387"/>
              <a:gd name="connsiteX13" fmla="*/ 304800 w 775855"/>
              <a:gd name="connsiteY13" fmla="*/ 88587 h 1155387"/>
              <a:gd name="connsiteX14" fmla="*/ 221673 w 775855"/>
              <a:gd name="connsiteY14" fmla="*/ 19314 h 1155387"/>
              <a:gd name="connsiteX15" fmla="*/ 0 w 775855"/>
              <a:gd name="connsiteY15" fmla="*/ 5459 h 115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5855" h="1155387">
                <a:moveTo>
                  <a:pt x="775855" y="1155387"/>
                </a:moveTo>
                <a:cubicBezTo>
                  <a:pt x="738910" y="1150769"/>
                  <a:pt x="701651" y="1148192"/>
                  <a:pt x="665019" y="1141532"/>
                </a:cubicBezTo>
                <a:cubicBezTo>
                  <a:pt x="650651" y="1138920"/>
                  <a:pt x="634859" y="1136801"/>
                  <a:pt x="623455" y="1127678"/>
                </a:cubicBezTo>
                <a:cubicBezTo>
                  <a:pt x="533927" y="1056056"/>
                  <a:pt x="658657" y="1107085"/>
                  <a:pt x="554182" y="1072259"/>
                </a:cubicBezTo>
                <a:cubicBezTo>
                  <a:pt x="519359" y="967788"/>
                  <a:pt x="570384" y="1092513"/>
                  <a:pt x="498764" y="1002987"/>
                </a:cubicBezTo>
                <a:cubicBezTo>
                  <a:pt x="489641" y="991583"/>
                  <a:pt x="492424" y="973946"/>
                  <a:pt x="484910" y="961423"/>
                </a:cubicBezTo>
                <a:cubicBezTo>
                  <a:pt x="478189" y="950222"/>
                  <a:pt x="466437" y="942950"/>
                  <a:pt x="457200" y="933714"/>
                </a:cubicBezTo>
                <a:cubicBezTo>
                  <a:pt x="433776" y="793162"/>
                  <a:pt x="442843" y="863579"/>
                  <a:pt x="429491" y="656623"/>
                </a:cubicBezTo>
                <a:cubicBezTo>
                  <a:pt x="424428" y="578141"/>
                  <a:pt x="422450" y="499445"/>
                  <a:pt x="415637" y="421096"/>
                </a:cubicBezTo>
                <a:cubicBezTo>
                  <a:pt x="413203" y="393110"/>
                  <a:pt x="407876" y="365391"/>
                  <a:pt x="401782" y="337969"/>
                </a:cubicBezTo>
                <a:cubicBezTo>
                  <a:pt x="398614" y="323713"/>
                  <a:pt x="391940" y="310447"/>
                  <a:pt x="387928" y="296405"/>
                </a:cubicBezTo>
                <a:cubicBezTo>
                  <a:pt x="382697" y="278096"/>
                  <a:pt x="378204" y="259575"/>
                  <a:pt x="374073" y="240987"/>
                </a:cubicBezTo>
                <a:cubicBezTo>
                  <a:pt x="373716" y="239380"/>
                  <a:pt x="351997" y="124746"/>
                  <a:pt x="346364" y="116296"/>
                </a:cubicBezTo>
                <a:cubicBezTo>
                  <a:pt x="337127" y="102441"/>
                  <a:pt x="317592" y="99247"/>
                  <a:pt x="304800" y="88587"/>
                </a:cubicBezTo>
                <a:cubicBezTo>
                  <a:pt x="258834" y="50282"/>
                  <a:pt x="273275" y="45115"/>
                  <a:pt x="221673" y="19314"/>
                </a:cubicBezTo>
                <a:cubicBezTo>
                  <a:pt x="155992" y="-13527"/>
                  <a:pt x="59720" y="5459"/>
                  <a:pt x="0" y="545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029200" y="4197927"/>
            <a:ext cx="762000" cy="1648691"/>
          </a:xfrm>
          <a:custGeom>
            <a:avLst/>
            <a:gdLst>
              <a:gd name="connsiteX0" fmla="*/ 762000 w 762000"/>
              <a:gd name="connsiteY0" fmla="*/ 1648691 h 1648691"/>
              <a:gd name="connsiteX1" fmla="*/ 692727 w 762000"/>
              <a:gd name="connsiteY1" fmla="*/ 1620982 h 1648691"/>
              <a:gd name="connsiteX2" fmla="*/ 651164 w 762000"/>
              <a:gd name="connsiteY2" fmla="*/ 1593273 h 1648691"/>
              <a:gd name="connsiteX3" fmla="*/ 568036 w 762000"/>
              <a:gd name="connsiteY3" fmla="*/ 1551709 h 1648691"/>
              <a:gd name="connsiteX4" fmla="*/ 540327 w 762000"/>
              <a:gd name="connsiteY4" fmla="*/ 1510146 h 1648691"/>
              <a:gd name="connsiteX5" fmla="*/ 415636 w 762000"/>
              <a:gd name="connsiteY5" fmla="*/ 1399309 h 1648691"/>
              <a:gd name="connsiteX6" fmla="*/ 360218 w 762000"/>
              <a:gd name="connsiteY6" fmla="*/ 1316182 h 1648691"/>
              <a:gd name="connsiteX7" fmla="*/ 290945 w 762000"/>
              <a:gd name="connsiteY7" fmla="*/ 1246909 h 1648691"/>
              <a:gd name="connsiteX8" fmla="*/ 235527 w 762000"/>
              <a:gd name="connsiteY8" fmla="*/ 1163782 h 1648691"/>
              <a:gd name="connsiteX9" fmla="*/ 193964 w 762000"/>
              <a:gd name="connsiteY9" fmla="*/ 1122218 h 1648691"/>
              <a:gd name="connsiteX10" fmla="*/ 138545 w 762000"/>
              <a:gd name="connsiteY10" fmla="*/ 1039091 h 1648691"/>
              <a:gd name="connsiteX11" fmla="*/ 124691 w 762000"/>
              <a:gd name="connsiteY11" fmla="*/ 997528 h 1648691"/>
              <a:gd name="connsiteX12" fmla="*/ 96982 w 762000"/>
              <a:gd name="connsiteY12" fmla="*/ 969818 h 1648691"/>
              <a:gd name="connsiteX13" fmla="*/ 69273 w 762000"/>
              <a:gd name="connsiteY13" fmla="*/ 886691 h 1648691"/>
              <a:gd name="connsiteX14" fmla="*/ 41564 w 762000"/>
              <a:gd name="connsiteY14" fmla="*/ 845128 h 1648691"/>
              <a:gd name="connsiteX15" fmla="*/ 27709 w 762000"/>
              <a:gd name="connsiteY15" fmla="*/ 803564 h 1648691"/>
              <a:gd name="connsiteX16" fmla="*/ 0 w 762000"/>
              <a:gd name="connsiteY16" fmla="*/ 748146 h 1648691"/>
              <a:gd name="connsiteX17" fmla="*/ 13855 w 762000"/>
              <a:gd name="connsiteY17" fmla="*/ 0 h 164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62000" h="1648691">
                <a:moveTo>
                  <a:pt x="762000" y="1648691"/>
                </a:moveTo>
                <a:cubicBezTo>
                  <a:pt x="738909" y="1639455"/>
                  <a:pt x="714971" y="1632104"/>
                  <a:pt x="692727" y="1620982"/>
                </a:cubicBezTo>
                <a:cubicBezTo>
                  <a:pt x="677834" y="1613535"/>
                  <a:pt x="666057" y="1600720"/>
                  <a:pt x="651164" y="1593273"/>
                </a:cubicBezTo>
                <a:cubicBezTo>
                  <a:pt x="536439" y="1535910"/>
                  <a:pt x="687157" y="1631122"/>
                  <a:pt x="568036" y="1551709"/>
                </a:cubicBezTo>
                <a:cubicBezTo>
                  <a:pt x="558800" y="1537855"/>
                  <a:pt x="552101" y="1521920"/>
                  <a:pt x="540327" y="1510146"/>
                </a:cubicBezTo>
                <a:cubicBezTo>
                  <a:pt x="457039" y="1426858"/>
                  <a:pt x="532000" y="1573856"/>
                  <a:pt x="415636" y="1399309"/>
                </a:cubicBezTo>
                <a:cubicBezTo>
                  <a:pt x="397163" y="1371600"/>
                  <a:pt x="383766" y="1339730"/>
                  <a:pt x="360218" y="1316182"/>
                </a:cubicBezTo>
                <a:cubicBezTo>
                  <a:pt x="337127" y="1293091"/>
                  <a:pt x="309059" y="1274080"/>
                  <a:pt x="290945" y="1246909"/>
                </a:cubicBezTo>
                <a:cubicBezTo>
                  <a:pt x="272472" y="1219200"/>
                  <a:pt x="259075" y="1187330"/>
                  <a:pt x="235527" y="1163782"/>
                </a:cubicBezTo>
                <a:cubicBezTo>
                  <a:pt x="221673" y="1149927"/>
                  <a:pt x="205993" y="1137684"/>
                  <a:pt x="193964" y="1122218"/>
                </a:cubicBezTo>
                <a:cubicBezTo>
                  <a:pt x="173518" y="1095931"/>
                  <a:pt x="138545" y="1039091"/>
                  <a:pt x="138545" y="1039091"/>
                </a:cubicBezTo>
                <a:cubicBezTo>
                  <a:pt x="133927" y="1025237"/>
                  <a:pt x="132204" y="1010051"/>
                  <a:pt x="124691" y="997528"/>
                </a:cubicBezTo>
                <a:cubicBezTo>
                  <a:pt x="117971" y="986327"/>
                  <a:pt x="102824" y="981501"/>
                  <a:pt x="96982" y="969818"/>
                </a:cubicBezTo>
                <a:cubicBezTo>
                  <a:pt x="83920" y="943694"/>
                  <a:pt x="85475" y="910993"/>
                  <a:pt x="69273" y="886691"/>
                </a:cubicBezTo>
                <a:cubicBezTo>
                  <a:pt x="60037" y="872837"/>
                  <a:pt x="49011" y="860021"/>
                  <a:pt x="41564" y="845128"/>
                </a:cubicBezTo>
                <a:cubicBezTo>
                  <a:pt x="35033" y="832066"/>
                  <a:pt x="33462" y="816987"/>
                  <a:pt x="27709" y="803564"/>
                </a:cubicBezTo>
                <a:cubicBezTo>
                  <a:pt x="19573" y="784581"/>
                  <a:pt x="9236" y="766619"/>
                  <a:pt x="0" y="748146"/>
                </a:cubicBezTo>
                <a:cubicBezTo>
                  <a:pt x="17029" y="203250"/>
                  <a:pt x="13855" y="452654"/>
                  <a:pt x="13855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364182" y="4849091"/>
            <a:ext cx="1385534" cy="318654"/>
          </a:xfrm>
          <a:custGeom>
            <a:avLst/>
            <a:gdLst>
              <a:gd name="connsiteX0" fmla="*/ 0 w 1385534"/>
              <a:gd name="connsiteY0" fmla="*/ 207818 h 318654"/>
              <a:gd name="connsiteX1" fmla="*/ 27709 w 1385534"/>
              <a:gd name="connsiteY1" fmla="*/ 277091 h 318654"/>
              <a:gd name="connsiteX2" fmla="*/ 110836 w 1385534"/>
              <a:gd name="connsiteY2" fmla="*/ 318654 h 318654"/>
              <a:gd name="connsiteX3" fmla="*/ 692727 w 1385534"/>
              <a:gd name="connsiteY3" fmla="*/ 290945 h 318654"/>
              <a:gd name="connsiteX4" fmla="*/ 886691 w 1385534"/>
              <a:gd name="connsiteY4" fmla="*/ 235527 h 318654"/>
              <a:gd name="connsiteX5" fmla="*/ 1039091 w 1385534"/>
              <a:gd name="connsiteY5" fmla="*/ 207818 h 318654"/>
              <a:gd name="connsiteX6" fmla="*/ 1080654 w 1385534"/>
              <a:gd name="connsiteY6" fmla="*/ 193964 h 318654"/>
              <a:gd name="connsiteX7" fmla="*/ 1191491 w 1385534"/>
              <a:gd name="connsiteY7" fmla="*/ 166254 h 318654"/>
              <a:gd name="connsiteX8" fmla="*/ 1274618 w 1385534"/>
              <a:gd name="connsiteY8" fmla="*/ 110836 h 318654"/>
              <a:gd name="connsiteX9" fmla="*/ 1316182 w 1385534"/>
              <a:gd name="connsiteY9" fmla="*/ 83127 h 318654"/>
              <a:gd name="connsiteX10" fmla="*/ 1343891 w 1385534"/>
              <a:gd name="connsiteY10" fmla="*/ 41564 h 318654"/>
              <a:gd name="connsiteX11" fmla="*/ 1385454 w 1385534"/>
              <a:gd name="connsiteY11" fmla="*/ 0 h 31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5534" h="318654">
                <a:moveTo>
                  <a:pt x="0" y="207818"/>
                </a:moveTo>
                <a:cubicBezTo>
                  <a:pt x="9236" y="230909"/>
                  <a:pt x="13254" y="256854"/>
                  <a:pt x="27709" y="277091"/>
                </a:cubicBezTo>
                <a:cubicBezTo>
                  <a:pt x="44495" y="300591"/>
                  <a:pt x="85865" y="310330"/>
                  <a:pt x="110836" y="318654"/>
                </a:cubicBezTo>
                <a:lnTo>
                  <a:pt x="692727" y="290945"/>
                </a:lnTo>
                <a:cubicBezTo>
                  <a:pt x="788986" y="279838"/>
                  <a:pt x="800348" y="257112"/>
                  <a:pt x="886691" y="235527"/>
                </a:cubicBezTo>
                <a:cubicBezTo>
                  <a:pt x="973790" y="213753"/>
                  <a:pt x="923259" y="224366"/>
                  <a:pt x="1039091" y="207818"/>
                </a:cubicBezTo>
                <a:cubicBezTo>
                  <a:pt x="1052945" y="203200"/>
                  <a:pt x="1066486" y="197506"/>
                  <a:pt x="1080654" y="193964"/>
                </a:cubicBezTo>
                <a:cubicBezTo>
                  <a:pt x="1102988" y="188380"/>
                  <a:pt x="1165579" y="180650"/>
                  <a:pt x="1191491" y="166254"/>
                </a:cubicBezTo>
                <a:cubicBezTo>
                  <a:pt x="1220602" y="150081"/>
                  <a:pt x="1246909" y="129309"/>
                  <a:pt x="1274618" y="110836"/>
                </a:cubicBezTo>
                <a:lnTo>
                  <a:pt x="1316182" y="83127"/>
                </a:lnTo>
                <a:cubicBezTo>
                  <a:pt x="1325418" y="69273"/>
                  <a:pt x="1332117" y="53338"/>
                  <a:pt x="1343891" y="41564"/>
                </a:cubicBezTo>
                <a:cubicBezTo>
                  <a:pt x="1389296" y="-3842"/>
                  <a:pt x="1385454" y="34702"/>
                  <a:pt x="1385454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747164" y="2244436"/>
            <a:ext cx="498763" cy="1260764"/>
          </a:xfrm>
          <a:custGeom>
            <a:avLst/>
            <a:gdLst>
              <a:gd name="connsiteX0" fmla="*/ 0 w 498763"/>
              <a:gd name="connsiteY0" fmla="*/ 0 h 1260764"/>
              <a:gd name="connsiteX1" fmla="*/ 110836 w 498763"/>
              <a:gd name="connsiteY1" fmla="*/ 83128 h 1260764"/>
              <a:gd name="connsiteX2" fmla="*/ 207818 w 498763"/>
              <a:gd name="connsiteY2" fmla="*/ 138546 h 1260764"/>
              <a:gd name="connsiteX3" fmla="*/ 249381 w 498763"/>
              <a:gd name="connsiteY3" fmla="*/ 152400 h 1260764"/>
              <a:gd name="connsiteX4" fmla="*/ 290945 w 498763"/>
              <a:gd name="connsiteY4" fmla="*/ 180109 h 1260764"/>
              <a:gd name="connsiteX5" fmla="*/ 374072 w 498763"/>
              <a:gd name="connsiteY5" fmla="*/ 290946 h 1260764"/>
              <a:gd name="connsiteX6" fmla="*/ 387927 w 498763"/>
              <a:gd name="connsiteY6" fmla="*/ 332509 h 1260764"/>
              <a:gd name="connsiteX7" fmla="*/ 415636 w 498763"/>
              <a:gd name="connsiteY7" fmla="*/ 374073 h 1260764"/>
              <a:gd name="connsiteX8" fmla="*/ 443345 w 498763"/>
              <a:gd name="connsiteY8" fmla="*/ 457200 h 1260764"/>
              <a:gd name="connsiteX9" fmla="*/ 471054 w 498763"/>
              <a:gd name="connsiteY9" fmla="*/ 498764 h 1260764"/>
              <a:gd name="connsiteX10" fmla="*/ 498763 w 498763"/>
              <a:gd name="connsiteY10" fmla="*/ 609600 h 1260764"/>
              <a:gd name="connsiteX11" fmla="*/ 471054 w 498763"/>
              <a:gd name="connsiteY11" fmla="*/ 872837 h 1260764"/>
              <a:gd name="connsiteX12" fmla="*/ 443345 w 498763"/>
              <a:gd name="connsiteY12" fmla="*/ 955964 h 1260764"/>
              <a:gd name="connsiteX13" fmla="*/ 415636 w 498763"/>
              <a:gd name="connsiteY13" fmla="*/ 997528 h 1260764"/>
              <a:gd name="connsiteX14" fmla="*/ 374072 w 498763"/>
              <a:gd name="connsiteY14" fmla="*/ 1149928 h 1260764"/>
              <a:gd name="connsiteX15" fmla="*/ 360218 w 498763"/>
              <a:gd name="connsiteY15" fmla="*/ 1205346 h 1260764"/>
              <a:gd name="connsiteX16" fmla="*/ 346363 w 498763"/>
              <a:gd name="connsiteY16" fmla="*/ 1260764 h 126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8763" h="1260764">
                <a:moveTo>
                  <a:pt x="0" y="0"/>
                </a:moveTo>
                <a:cubicBezTo>
                  <a:pt x="145573" y="87346"/>
                  <a:pt x="6938" y="-3454"/>
                  <a:pt x="110836" y="83128"/>
                </a:cubicBezTo>
                <a:cubicBezTo>
                  <a:pt x="135389" y="103589"/>
                  <a:pt x="179920" y="126590"/>
                  <a:pt x="207818" y="138546"/>
                </a:cubicBezTo>
                <a:cubicBezTo>
                  <a:pt x="221241" y="144299"/>
                  <a:pt x="235527" y="147782"/>
                  <a:pt x="249381" y="152400"/>
                </a:cubicBezTo>
                <a:cubicBezTo>
                  <a:pt x="263236" y="161636"/>
                  <a:pt x="277943" y="169707"/>
                  <a:pt x="290945" y="180109"/>
                </a:cubicBezTo>
                <a:cubicBezTo>
                  <a:pt x="320783" y="203980"/>
                  <a:pt x="366015" y="266775"/>
                  <a:pt x="374072" y="290946"/>
                </a:cubicBezTo>
                <a:cubicBezTo>
                  <a:pt x="378690" y="304800"/>
                  <a:pt x="381396" y="319447"/>
                  <a:pt x="387927" y="332509"/>
                </a:cubicBezTo>
                <a:cubicBezTo>
                  <a:pt x="395374" y="347402"/>
                  <a:pt x="408873" y="358857"/>
                  <a:pt x="415636" y="374073"/>
                </a:cubicBezTo>
                <a:cubicBezTo>
                  <a:pt x="427498" y="400763"/>
                  <a:pt x="427144" y="432898"/>
                  <a:pt x="443345" y="457200"/>
                </a:cubicBezTo>
                <a:cubicBezTo>
                  <a:pt x="452581" y="471055"/>
                  <a:pt x="463607" y="483871"/>
                  <a:pt x="471054" y="498764"/>
                </a:cubicBezTo>
                <a:cubicBezTo>
                  <a:pt x="485256" y="527168"/>
                  <a:pt x="493493" y="583247"/>
                  <a:pt x="498763" y="609600"/>
                </a:cubicBezTo>
                <a:cubicBezTo>
                  <a:pt x="490036" y="740508"/>
                  <a:pt x="499994" y="776370"/>
                  <a:pt x="471054" y="872837"/>
                </a:cubicBezTo>
                <a:cubicBezTo>
                  <a:pt x="462661" y="900813"/>
                  <a:pt x="459546" y="931662"/>
                  <a:pt x="443345" y="955964"/>
                </a:cubicBezTo>
                <a:cubicBezTo>
                  <a:pt x="434109" y="969819"/>
                  <a:pt x="422399" y="982312"/>
                  <a:pt x="415636" y="997528"/>
                </a:cubicBezTo>
                <a:cubicBezTo>
                  <a:pt x="386803" y="1062403"/>
                  <a:pt x="388558" y="1084741"/>
                  <a:pt x="374072" y="1149928"/>
                </a:cubicBezTo>
                <a:cubicBezTo>
                  <a:pt x="369941" y="1168516"/>
                  <a:pt x="365449" y="1187037"/>
                  <a:pt x="360218" y="1205346"/>
                </a:cubicBezTo>
                <a:cubicBezTo>
                  <a:pt x="344902" y="1258950"/>
                  <a:pt x="346363" y="1229883"/>
                  <a:pt x="346363" y="126076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34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482" y="1764199"/>
            <a:ext cx="8289105" cy="3123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Trò chơi</a:t>
            </a:r>
          </a:p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00B05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…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478072">
            <a:off x="1294693" y="4042536"/>
            <a:ext cx="1762332" cy="1404699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119713" y="1667343"/>
            <a:ext cx="1912774" cy="1010181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3755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90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2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7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2606" y="1648405"/>
            <a:ext cx="11032800" cy="3123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…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8" name="Google Shape;399;p20"/>
          <p:cNvGrpSpPr/>
          <p:nvPr/>
        </p:nvGrpSpPr>
        <p:grpSpPr>
          <a:xfrm rot="478072">
            <a:off x="-85417" y="4217187"/>
            <a:ext cx="1762332" cy="1404699"/>
            <a:chOff x="1619858" y="3028726"/>
            <a:chExt cx="1762332" cy="1404699"/>
          </a:xfrm>
        </p:grpSpPr>
        <p:sp>
          <p:nvSpPr>
            <p:cNvPr id="39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306;p20"/>
          <p:cNvGrpSpPr/>
          <p:nvPr/>
        </p:nvGrpSpPr>
        <p:grpSpPr>
          <a:xfrm rot="1742937">
            <a:off x="10425847" y="1340980"/>
            <a:ext cx="1912774" cy="1010181"/>
            <a:chOff x="5862862" y="867279"/>
            <a:chExt cx="1912829" cy="1010210"/>
          </a:xfrm>
        </p:grpSpPr>
        <p:sp>
          <p:nvSpPr>
            <p:cNvPr id="62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117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</a:t>
            </a:r>
            <a:endParaRPr lang="en-US" sz="3600" b="1" spc="5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80" y="2247893"/>
            <a:ext cx="10943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BẢNG CỘNG, BẢNG TRỪ</a:t>
            </a:r>
          </a:p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 PHẠM VI 10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4478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Bài 12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80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2457" y="1828800"/>
            <a:ext cx="5613905" cy="25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3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919" y="22860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Bảng cộng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766719" y="1153201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+ 6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66719" y="1153201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</a:t>
            </a:r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= 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4739"/>
          <a:stretch/>
        </p:blipFill>
        <p:spPr>
          <a:xfrm>
            <a:off x="1105059" y="1061514"/>
            <a:ext cx="5280660" cy="9657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8" t="17497" r="-518" b="67242"/>
          <a:stretch/>
        </p:blipFill>
        <p:spPr>
          <a:xfrm>
            <a:off x="1105059" y="2027291"/>
            <a:ext cx="5280660" cy="9657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199" b="52820"/>
          <a:stretch/>
        </p:blipFill>
        <p:spPr>
          <a:xfrm>
            <a:off x="1059540" y="2994810"/>
            <a:ext cx="5280660" cy="7582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" t="50975" r="-21" b="37044"/>
          <a:stretch/>
        </p:blipFill>
        <p:spPr>
          <a:xfrm>
            <a:off x="1058973" y="3881135"/>
            <a:ext cx="5280660" cy="7582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" t="66967" r="-11" b="21052"/>
          <a:stretch/>
        </p:blipFill>
        <p:spPr>
          <a:xfrm>
            <a:off x="1058406" y="4767460"/>
            <a:ext cx="5280660" cy="7582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946" b="5073"/>
          <a:stretch/>
        </p:blipFill>
        <p:spPr>
          <a:xfrm>
            <a:off x="1057839" y="5653785"/>
            <a:ext cx="5280660" cy="75822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057839" y="2027291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766719" y="2071914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+ 5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766719" y="2071914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+ 5 = 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057839" y="2952073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766719" y="2998438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766719" y="3000828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051719" y="3810000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752205" y="3854782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752205" y="3868056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051719" y="4695372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752205" y="4747414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+ 2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752205" y="4757058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+ 2 = 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51719" y="5554717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6752205" y="5611012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+ 1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752205" y="5620662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+ 1 = 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9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1887" y="1752600"/>
            <a:ext cx="7078063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02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83427" y="624840"/>
            <a:ext cx="11364892" cy="822960"/>
            <a:chOff x="223100" y="304800"/>
            <a:chExt cx="11007728" cy="822960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4438" y="393748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9676154"/>
              </p:ext>
            </p:extLst>
          </p:nvPr>
        </p:nvGraphicFramePr>
        <p:xfrm>
          <a:off x="61119" y="2217003"/>
          <a:ext cx="12024360" cy="2888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234440"/>
                <a:gridCol w="1234440"/>
                <a:gridCol w="1234440"/>
                <a:gridCol w="1234440"/>
                <a:gridCol w="1234440"/>
                <a:gridCol w="1234440"/>
                <a:gridCol w="1234440"/>
                <a:gridCol w="1234440"/>
                <a:gridCol w="1234440"/>
              </a:tblGrid>
              <a:tr h="962799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</a:tr>
              <a:tr h="962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</a:tr>
              <a:tr h="962799">
                <a:tc>
                  <a:txBody>
                    <a:bodyPr/>
                    <a:lstStyle/>
                    <a:p>
                      <a:pPr algn="ctr"/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45432" y="4280753"/>
            <a:ext cx="101219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21840" y="4280753"/>
            <a:ext cx="10184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20028" y="4280753"/>
            <a:ext cx="10184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82770" y="4280753"/>
            <a:ext cx="10184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69489" y="4280753"/>
            <a:ext cx="925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25517" y="4280753"/>
            <a:ext cx="925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44717" y="4280753"/>
            <a:ext cx="925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67547" y="4280753"/>
            <a:ext cx="925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993461" y="4280753"/>
            <a:ext cx="925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2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3519" y="152400"/>
            <a:ext cx="11049000" cy="699850"/>
            <a:chOff x="518319" y="463060"/>
            <a:chExt cx="11049000" cy="69985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640080" cy="64008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0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Em hoàn thành bảng cộng.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0605106"/>
              </p:ext>
            </p:extLst>
          </p:nvPr>
        </p:nvGraphicFramePr>
        <p:xfrm>
          <a:off x="213519" y="1066800"/>
          <a:ext cx="1179576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/>
                <a:gridCol w="1310640"/>
                <a:gridCol w="1310640"/>
                <a:gridCol w="1310640"/>
                <a:gridCol w="1310640"/>
                <a:gridCol w="1310640"/>
                <a:gridCol w="1356360"/>
                <a:gridCol w="1295400"/>
                <a:gridCol w="1280160"/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+ 1 = 2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+ 1 = 3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+ 1 = 4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+ 1 = 5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+ 1 = 6 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+ 1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+ 1 = 8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 + 1 = 9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 + 1 = 10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+ 2 = 3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+ 2 = 4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+ 2 = 5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+ 2 = 6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+ 2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 + 2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+ 2 = 9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 +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2 = 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+ 3 = 4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+ 3 = 5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+ 3 = 6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+ 3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+ 3 = 8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+ 3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+  3 = 10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+ 4 = 5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+ 4 = 6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+ 4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+ 4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+ 4 = 9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+ 4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+ 5 = 6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+ 5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+ 5 = 8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+ 5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+ 5 = 10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+ 6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+ 6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+ 6 = 9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+ 6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+ 7 = 8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+ 7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+ 7 = 10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+ 8 = 9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+ 8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+ 9 = 10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2495889" y="4401455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96615" y="5058228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82827" y="5700486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104833" y="3153228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03542" y="3780972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102251" y="4408716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742805" y="3153228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740467" y="2514600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767157" y="1875972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0395291" y="1878149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90149" y="4221115"/>
            <a:ext cx="685800" cy="635001"/>
            <a:chOff x="6423093" y="5378994"/>
            <a:chExt cx="685800" cy="635001"/>
          </a:xfrm>
        </p:grpSpPr>
        <p:sp>
          <p:nvSpPr>
            <p:cNvPr id="17" name="Rounded Rectangle 16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423093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19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92260" y="4869971"/>
            <a:ext cx="685800" cy="635001"/>
            <a:chOff x="6423093" y="5378994"/>
            <a:chExt cx="685800" cy="635001"/>
          </a:xfrm>
        </p:grpSpPr>
        <p:sp>
          <p:nvSpPr>
            <p:cNvPr id="20" name="Rounded Rectangle 19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423093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19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64576" y="5512000"/>
            <a:ext cx="685800" cy="635001"/>
            <a:chOff x="6409238" y="5378994"/>
            <a:chExt cx="685800" cy="635001"/>
          </a:xfrm>
        </p:grpSpPr>
        <p:sp>
          <p:nvSpPr>
            <p:cNvPr id="23" name="Rounded Rectangle 22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409238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19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96511" y="2959261"/>
            <a:ext cx="685800" cy="635001"/>
            <a:chOff x="6409238" y="5406704"/>
            <a:chExt cx="685800" cy="635001"/>
          </a:xfrm>
        </p:grpSpPr>
        <p:sp>
          <p:nvSpPr>
            <p:cNvPr id="26" name="Rounded Rectangle 25"/>
            <p:cNvSpPr/>
            <p:nvPr/>
          </p:nvSpPr>
          <p:spPr>
            <a:xfrm>
              <a:off x="6615704" y="559103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409238" y="540670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19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12477" y="3594262"/>
            <a:ext cx="685800" cy="635001"/>
            <a:chOff x="6423093" y="5392849"/>
            <a:chExt cx="685800" cy="635001"/>
          </a:xfrm>
        </p:grpSpPr>
        <p:sp>
          <p:nvSpPr>
            <p:cNvPr id="29" name="Rounded Rectangle 28"/>
            <p:cNvSpPr/>
            <p:nvPr/>
          </p:nvSpPr>
          <p:spPr>
            <a:xfrm>
              <a:off x="6615704" y="5577181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423093" y="5392849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19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94318" y="4222436"/>
            <a:ext cx="685800" cy="635001"/>
            <a:chOff x="6418763" y="5378994"/>
            <a:chExt cx="685800" cy="635001"/>
          </a:xfrm>
        </p:grpSpPr>
        <p:sp>
          <p:nvSpPr>
            <p:cNvPr id="32" name="Rounded Rectangle 31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418763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19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560300" y="1693019"/>
            <a:ext cx="685800" cy="635001"/>
            <a:chOff x="6409238" y="5406704"/>
            <a:chExt cx="685800" cy="635001"/>
          </a:xfrm>
        </p:grpSpPr>
        <p:sp>
          <p:nvSpPr>
            <p:cNvPr id="35" name="Rounded Rectangle 34"/>
            <p:cNvSpPr/>
            <p:nvPr/>
          </p:nvSpPr>
          <p:spPr>
            <a:xfrm>
              <a:off x="6615704" y="559103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409238" y="540670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19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548556" y="2328020"/>
            <a:ext cx="685800" cy="635001"/>
            <a:chOff x="6423093" y="5392849"/>
            <a:chExt cx="685800" cy="635001"/>
          </a:xfrm>
        </p:grpSpPr>
        <p:sp>
          <p:nvSpPr>
            <p:cNvPr id="38" name="Rounded Rectangle 37"/>
            <p:cNvSpPr/>
            <p:nvPr/>
          </p:nvSpPr>
          <p:spPr>
            <a:xfrm>
              <a:off x="6615704" y="5577181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6423093" y="5392849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19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530397" y="2970049"/>
            <a:ext cx="685800" cy="635001"/>
            <a:chOff x="6418763" y="5378994"/>
            <a:chExt cx="685800" cy="635001"/>
          </a:xfrm>
        </p:grpSpPr>
        <p:sp>
          <p:nvSpPr>
            <p:cNvPr id="41" name="Rounded Rectangle 40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18763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19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175696" y="1695889"/>
            <a:ext cx="685800" cy="635001"/>
            <a:chOff x="6409238" y="5378994"/>
            <a:chExt cx="685800" cy="635001"/>
          </a:xfrm>
        </p:grpSpPr>
        <p:sp>
          <p:nvSpPr>
            <p:cNvPr id="44" name="Rounded Rectangle 43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409238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19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921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433</Words>
  <Application>Microsoft Office PowerPoint</Application>
  <PresentationFormat>Custom</PresentationFormat>
  <Paragraphs>136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Minh1082QN</cp:lastModifiedBy>
  <cp:revision>116</cp:revision>
  <dcterms:created xsi:type="dcterms:W3CDTF">2021-05-23T10:25:42Z</dcterms:created>
  <dcterms:modified xsi:type="dcterms:W3CDTF">2021-08-20T08:59:20Z</dcterms:modified>
</cp:coreProperties>
</file>